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4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1" saveSubsetFonts="1" autoCompressPictures="0">
  <p:sldMasterIdLst>
    <p:sldMasterId id="2147483651" r:id="rId5"/>
    <p:sldMasterId id="2147483648" r:id="rId6"/>
  </p:sldMasterIdLst>
  <p:notesMasterIdLst>
    <p:notesMasterId r:id="rId9"/>
  </p:notesMasterIdLst>
  <p:handoutMasterIdLst>
    <p:handoutMasterId r:id="rId10"/>
  </p:handoutMasterIdLst>
  <p:sldIdLst>
    <p:sldId id="344" r:id="rId7"/>
    <p:sldId id="319" r:id="rId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le K Bingham" initials="DKB" lastIdx="23" clrIdx="0"/>
  <p:cmAuthor id="1" name="Deanna R. Springall" initials="DR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 autoAdjust="0"/>
    <p:restoredTop sz="79954" autoAdjust="0"/>
  </p:normalViewPr>
  <p:slideViewPr>
    <p:cSldViewPr snapToGrid="0" snapToObjects="1">
      <p:cViewPr>
        <p:scale>
          <a:sx n="93" d="100"/>
          <a:sy n="93" d="100"/>
        </p:scale>
        <p:origin x="-38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-1920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3837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17B9A60-827A-884C-98D7-FE71B9DC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379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0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47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98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46738"/>
            <a:ext cx="8229600" cy="370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_4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4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4121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NCDOT_PowerPoint_Template_Inside-02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9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yKGJFGld2AI&amp;feature=youtu.b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7200" y="2978870"/>
            <a:ext cx="4114800" cy="32024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</a:rPr>
              <a:t>Overview</a:t>
            </a:r>
            <a:endParaRPr lang="en-US" sz="30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is SharePoint?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NCDOT Websites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Roles 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Search</a:t>
            </a: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SharePoint Interface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724400" y="2978869"/>
            <a:ext cx="4114800" cy="32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en-US" sz="2800" dirty="0"/>
              <a:t>SharePoint Changes 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Items </a:t>
            </a:r>
            <a:r>
              <a:rPr lang="en-US" sz="2800" dirty="0"/>
              <a:t>&amp; Lists 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Files &amp; Libraries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SharePoint &amp; Office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Help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Wrap Up</a:t>
            </a:r>
            <a:endParaRPr lang="en-US" sz="2800" dirty="0"/>
          </a:p>
        </p:txBody>
      </p:sp>
      <p:pic>
        <p:nvPicPr>
          <p:cNvPr id="12" name="Picture 3" descr="C:\Users\drspringall\Desktop\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29" y="980484"/>
            <a:ext cx="3436070" cy="1938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mtClean="0"/>
              <a:t>NCDOT </a:t>
            </a:r>
            <a:r>
              <a:rPr lang="en-US" dirty="0"/>
              <a:t>and SharePoint </a:t>
            </a:r>
            <a:r>
              <a:rPr lang="en-US"/>
              <a:t>–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Paving </a:t>
            </a:r>
            <a:r>
              <a:rPr lang="en-US" dirty="0"/>
              <a:t>the way </a:t>
            </a:r>
            <a:r>
              <a:rPr lang="en-US" dirty="0" smtClean="0"/>
              <a:t>for </a:t>
            </a:r>
            <a:r>
              <a:rPr lang="en-US" dirty="0"/>
              <a:t>tomorrow, today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2" descr="C:\Users\drspringall\Desktop\YouTube-logo-full_colo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" y="1748397"/>
            <a:ext cx="736282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5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 Contributor Class -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CONNECT-570-64</_dlc_DocId>
    <_dlc_DocIdUrl xmlns="16f00c2e-ac5c-418b-9f13-a0771dbd417d">
      <Url>https://inside13qc.ncdot.gov/stage/connect/help/SharePointTraining/_layouts/15/DocIdRedir.aspx?ID=CONNECT-570-64</Url>
      <Description>CONNECT-570-64</Description>
    </_dlc_DocIdUrl>
    <UserForTrainingPages xmlns="16f00c2e-ac5c-418b-9f13-a0771dbd417d">
      <Value>Contributor</Value>
      <Value>End User</Value>
    </UserForTrainingPages>
    <Web_x0020_Site xmlns="16f00c2e-ac5c-418b-9f13-a0771dbd417d">
      <Value>Connect</Value>
      <Value>Inside</Value>
    </Web_x0020_Site>
    <OrderTrainingMaterialsDesigner xmlns="16f00c2e-ac5c-418b-9f13-a0771dbd417d" xsi:nil="true"/>
    <OrderTrainingMaterialsContributor xmlns="16f00c2e-ac5c-418b-9f13-a0771dbd417d">2</OrderTrainingMaterialsContributor>
    <Order1 xmlns="16f00c2e-ac5c-418b-9f13-a0771dbd417d">2</Order1>
    <TrainingMaterial xmlns="16f00c2e-ac5c-418b-9f13-a0771dbd417d">Presentation</TrainingMaterial>
    <URL xmlns="http://schemas.microsoft.com/sharepoint/v3">
      <Url xsi:nil="true"/>
      <Description xsi:nil="true"/>
    </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BD1ACF8B4E43A5A6492C8BECE13E" ma:contentTypeVersion="5" ma:contentTypeDescription="Create a new document." ma:contentTypeScope="" ma:versionID="81d941f707148197c8215f35901e57b6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targetNamespace="http://schemas.microsoft.com/office/2006/metadata/properties" ma:root="true" ma:fieldsID="cb66e1d07e5dc48b1e035d83d0267873" ns1:_="" ns2:_="">
    <xsd:import namespace="http://schemas.microsoft.com/sharepoint/v3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UserForTrainingPages" minOccurs="0"/>
                <xsd:element ref="ns2:Web_x0020_Site" minOccurs="0"/>
                <xsd:element ref="ns2:OrderTrainingMaterialsContributor" minOccurs="0"/>
                <xsd:element ref="ns2:OrderTrainingMaterialsDesigner" minOccurs="0"/>
                <xsd:element ref="ns2:Order1" minOccurs="0"/>
                <xsd:element ref="ns2:TrainingMaterial" minOccurs="0"/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UserForTrainingPages" ma:index="4" nillable="true" ma:displayName="UserForTrainingPages" ma:internalName="UserForTrainingP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struction Contributor-Desktop"/>
                    <xsd:enumeration value="Construction Contributor-iPad"/>
                    <xsd:enumeration value="Contributor"/>
                    <xsd:enumeration value="Delegated Access Manager"/>
                    <xsd:enumeration value="Designer"/>
                    <xsd:enumeration value="End User"/>
                  </xsd:restriction>
                </xsd:simpleType>
              </xsd:element>
            </xsd:sequence>
          </xsd:extension>
        </xsd:complexContent>
      </xsd:complexType>
    </xsd:element>
    <xsd:element name="Web_x0020_Site" ma:index="5" nillable="true" ma:displayName="Website" ma:internalName="Web_x0020_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nect"/>
                    <xsd:enumeration value="Inside"/>
                  </xsd:restriction>
                </xsd:simpleType>
              </xsd:element>
            </xsd:sequence>
          </xsd:extension>
        </xsd:complexContent>
      </xsd:complexType>
    </xsd:element>
    <xsd:element name="OrderTrainingMaterialsContributor" ma:index="6" nillable="true" ma:displayName="OrderC" ma:decimals="0" ma:indexed="true" ma:internalName="OrderTrainingMaterialsContributor" ma:percentage="FALSE">
      <xsd:simpleType>
        <xsd:restriction base="dms:Number"/>
      </xsd:simpleType>
    </xsd:element>
    <xsd:element name="OrderTrainingMaterialsDesigner" ma:index="7" nillable="true" ma:displayName="OrderD" ma:decimals="0" ma:indexed="true" ma:internalName="OrderTrainingMaterialsDesigner" ma:percentage="FALSE">
      <xsd:simpleType>
        <xsd:restriction base="dms:Number"/>
      </xsd:simpleType>
    </xsd:element>
    <xsd:element name="Order1" ma:index="8" nillable="true" ma:displayName="OrderE" ma:decimals="0" ma:indexed="true" ma:internalName="Order1" ma:percentage="FALSE">
      <xsd:simpleType>
        <xsd:restriction base="dms:Number"/>
      </xsd:simpleType>
    </xsd:element>
    <xsd:element name="TrainingMaterial" ma:index="9" nillable="true" ma:displayName="TrainingMaterial" ma:format="Dropdown" ma:internalName="TrainingMaterial">
      <xsd:simpleType>
        <xsd:restriction base="dms:Choice">
          <xsd:enumeration value="N/A"/>
          <xsd:enumeration value="Exercise"/>
          <xsd:enumeration value="Presentation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7ef604a7-ebc4-47af-96e9-7f1ad444f50a" ContentTypeId="0x0101" PreviousValue="false"/>
</file>

<file path=customXml/itemProps1.xml><?xml version="1.0" encoding="utf-8"?>
<ds:datastoreItem xmlns:ds="http://schemas.openxmlformats.org/officeDocument/2006/customXml" ds:itemID="{2A4B7596-4700-4D8B-93E2-AA33AC4C38EF}"/>
</file>

<file path=customXml/itemProps2.xml><?xml version="1.0" encoding="utf-8"?>
<ds:datastoreItem xmlns:ds="http://schemas.openxmlformats.org/officeDocument/2006/customXml" ds:itemID="{9400A9AD-6DF8-46DA-9DE8-ED4262E13A54}"/>
</file>

<file path=customXml/itemProps3.xml><?xml version="1.0" encoding="utf-8"?>
<ds:datastoreItem xmlns:ds="http://schemas.openxmlformats.org/officeDocument/2006/customXml" ds:itemID="{D7E95C67-553A-4477-8E46-006EF89D4D5E}"/>
</file>

<file path=customXml/itemProps4.xml><?xml version="1.0" encoding="utf-8"?>
<ds:datastoreItem xmlns:ds="http://schemas.openxmlformats.org/officeDocument/2006/customXml" ds:itemID="{AC7DFEF7-CDDD-4677-886F-5DF4EA75C93D}"/>
</file>

<file path=customXml/itemProps5.xml><?xml version="1.0" encoding="utf-8"?>
<ds:datastoreItem xmlns:ds="http://schemas.openxmlformats.org/officeDocument/2006/customXml" ds:itemID="{84E8A47B-E282-4B45-B08F-857FFDCEB9F8}"/>
</file>

<file path=docProps/app.xml><?xml version="1.0" encoding="utf-8"?>
<Properties xmlns="http://schemas.openxmlformats.org/officeDocument/2006/extended-properties" xmlns:vt="http://schemas.openxmlformats.org/officeDocument/2006/docPropsVTypes">
  <Template>2013 Contributor Class - Presentation</Template>
  <TotalTime>1700</TotalTime>
  <Words>32</Words>
  <Application>Microsoft Office PowerPoint</Application>
  <PresentationFormat>On-screen Show (4:3)</PresentationFormat>
  <Paragraphs>18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2013 Contributor Class - Presentation</vt:lpstr>
      <vt:lpstr>Office Theme</vt:lpstr>
      <vt:lpstr>Agenda</vt:lpstr>
      <vt:lpstr>NCDOT and SharePoint –  Paving the way for tomorrow, today</vt:lpstr>
    </vt:vector>
  </TitlesOfParts>
  <Company>N.C. Dept.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SharePoint?</dc:title>
  <dc:creator>Deanna R. Springall</dc:creator>
  <cp:keywords>User Help; Training</cp:keywords>
  <cp:lastModifiedBy>Deanna R. Springall</cp:lastModifiedBy>
  <cp:revision>433</cp:revision>
  <cp:lastPrinted>2015-03-10T15:56:27Z</cp:lastPrinted>
  <dcterms:created xsi:type="dcterms:W3CDTF">2014-04-08T12:30:08Z</dcterms:created>
  <dcterms:modified xsi:type="dcterms:W3CDTF">2015-04-01T19:19:41Z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0x010100911DBD1ACF8B4E43A5A6492C8BECE13E</vt:lpwstr>
  </property>
  <property fmtid="{D5CDD505-2E9C-101B-9397-08002B2CF9AE}" pid="3" name="_dlc_DocIdItemGuid">
    <vt:lpwstr>4e31342b-d8a4-4e00-ba37-e4b5ebc8dc61</vt:lpwstr>
  </property>
  <property fmtid="{D5CDD505-2E9C-101B-9397-08002B2CF9AE}" pid="4" name="Order">
    <vt:r8>800</vt:r8>
  </property>
  <property fmtid="{D5CDD505-2E9C-101B-9397-08002B2CF9AE}" pid="5" name="TaxKeyword">
    <vt:lpwstr>85;#Training|f826d6d9-87b8-4749-b5e4-1e5570ee4ab7;#15;#User Help|fa7b82eb-db38-4170-95e2-c978fce630b3</vt:lpwstr>
  </property>
  <property fmtid="{D5CDD505-2E9C-101B-9397-08002B2CF9AE}" pid="6" name="Project Category">
    <vt:lpwstr>Training and User Help</vt:lpwstr>
  </property>
</Properties>
</file>